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7" r:id="rId4"/>
    <p:sldId id="268" r:id="rId5"/>
    <p:sldId id="257" r:id="rId6"/>
    <p:sldId id="259" r:id="rId7"/>
    <p:sldId id="262" r:id="rId8"/>
    <p:sldId id="264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E4BD-BDD2-4852-BA6E-C666B8280944}" type="datetimeFigureOut">
              <a:rPr lang="en-CA" smtClean="0"/>
              <a:t>03/07/2019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C4D2-71BB-4FF9-9487-040DD1571AF5}" type="slidenum">
              <a:rPr lang="en-CA" smtClean="0"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E4BD-BDD2-4852-BA6E-C666B8280944}" type="datetimeFigureOut">
              <a:rPr lang="en-CA" smtClean="0"/>
              <a:t>03/07/2019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C4D2-71BB-4FF9-9487-040DD1571AF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E4BD-BDD2-4852-BA6E-C666B8280944}" type="datetimeFigureOut">
              <a:rPr lang="en-CA" smtClean="0"/>
              <a:t>03/07/2019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C4D2-71BB-4FF9-9487-040DD1571AF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E4BD-BDD2-4852-BA6E-C666B8280944}" type="datetimeFigureOut">
              <a:rPr lang="en-CA" smtClean="0"/>
              <a:t>03/07/2019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C4D2-71BB-4FF9-9487-040DD1571AF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E4BD-BDD2-4852-BA6E-C666B8280944}" type="datetimeFigureOut">
              <a:rPr lang="en-CA" smtClean="0"/>
              <a:t>03/07/2019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C4D2-71BB-4FF9-9487-040DD1571AF5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E4BD-BDD2-4852-BA6E-C666B8280944}" type="datetimeFigureOut">
              <a:rPr lang="en-CA" smtClean="0"/>
              <a:t>03/07/2019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C4D2-71BB-4FF9-9487-040DD1571AF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E4BD-BDD2-4852-BA6E-C666B8280944}" type="datetimeFigureOut">
              <a:rPr lang="en-CA" smtClean="0"/>
              <a:t>03/07/2019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C4D2-71BB-4FF9-9487-040DD1571AF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E4BD-BDD2-4852-BA6E-C666B8280944}" type="datetimeFigureOut">
              <a:rPr lang="en-CA" smtClean="0"/>
              <a:t>03/07/2019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C4D2-71BB-4FF9-9487-040DD1571AF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E4BD-BDD2-4852-BA6E-C666B8280944}" type="datetimeFigureOut">
              <a:rPr lang="en-CA" smtClean="0"/>
              <a:t>03/07/2019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C4D2-71BB-4FF9-9487-040DD1571AF5}" type="slidenum">
              <a:rPr lang="en-CA" smtClean="0"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E4BD-BDD2-4852-BA6E-C666B8280944}" type="datetimeFigureOut">
              <a:rPr lang="en-CA" smtClean="0"/>
              <a:t>03/07/2019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C4D2-71BB-4FF9-9487-040DD1571AF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E4BD-BDD2-4852-BA6E-C666B8280944}" type="datetimeFigureOut">
              <a:rPr lang="en-CA" smtClean="0"/>
              <a:t>03/07/2019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3C4D2-71BB-4FF9-9487-040DD1571AF5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055E4BD-BDD2-4852-BA6E-C666B8280944}" type="datetimeFigureOut">
              <a:rPr lang="en-CA" smtClean="0"/>
              <a:t>03/07/2019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EF3C4D2-71BB-4FF9-9487-040DD1571AF5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Marioduguay.kofc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268902"/>
          </a:xfrm>
        </p:spPr>
        <p:txBody>
          <a:bodyPr>
            <a:normAutofit fontScale="90000"/>
          </a:bodyPr>
          <a:lstStyle/>
          <a:p>
            <a:r>
              <a:rPr lang="en-CA" dirty="0">
                <a:solidFill>
                  <a:srgbClr val="0070C0"/>
                </a:solidFill>
              </a:rPr>
              <a:t>Protecting People by Caring</a:t>
            </a:r>
            <a:br>
              <a:rPr lang="en-CA" dirty="0">
                <a:solidFill>
                  <a:srgbClr val="0070C0"/>
                </a:solidFill>
              </a:rPr>
            </a:br>
            <a:r>
              <a:rPr lang="en-CA" dirty="0">
                <a:solidFill>
                  <a:srgbClr val="0070C0"/>
                </a:solidFill>
              </a:rPr>
              <a:t>Seniors and Widows Program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2204864"/>
            <a:ext cx="7603936" cy="1656184"/>
          </a:xfrm>
        </p:spPr>
        <p:txBody>
          <a:bodyPr>
            <a:normAutofit fontScale="92500"/>
          </a:bodyPr>
          <a:lstStyle/>
          <a:p>
            <a:r>
              <a:rPr lang="en-C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 </a:t>
            </a:r>
            <a:r>
              <a:rPr lang="en-CA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Schadenberg</a:t>
            </a:r>
            <a:endParaRPr lang="en-CA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Knights of Columbus Ontario State Council</a:t>
            </a:r>
          </a:p>
          <a:p>
            <a:r>
              <a:rPr lang="en-C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 in Action: Life Director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000" y="4005064"/>
            <a:ext cx="2683038" cy="26547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814" y="4252342"/>
            <a:ext cx="216024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807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0070C0"/>
                </a:solidFill>
              </a:rPr>
              <a:t>Seniors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provide the training program for </a:t>
            </a:r>
            <a:r>
              <a:rPr lang="en-C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members and there wives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You need to help book and promote training session dates through the Diocesan Associations or sponsored by the District.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council will be asked to promote the training sessions and pay the nominal cost for members and their wives who attend the training session.</a:t>
            </a:r>
          </a:p>
        </p:txBody>
      </p:sp>
    </p:spTree>
    <p:extLst>
      <p:ext uri="{BB962C8B-B14F-4D97-AF65-F5344CB8AC3E}">
        <p14:creationId xmlns:p14="http://schemas.microsoft.com/office/powerpoint/2010/main" val="269432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0070C0"/>
                </a:solidFill>
              </a:rPr>
              <a:t>Seniors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600888" cy="4800600"/>
          </a:xfrm>
        </p:spPr>
        <p:txBody>
          <a:bodyPr/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need to help me schedule training sessions for </a:t>
            </a:r>
            <a:r>
              <a:rPr lang="en-C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members and their wives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your Diocesan Associations or to sponsor the training session in your District.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 </a:t>
            </a:r>
            <a:r>
              <a:rPr lang="en-C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Schadenberg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Knights of Columbus Ontario State Council – Life Director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 (519) 851-1434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alex@epcc.ca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043" y="4509120"/>
            <a:ext cx="2255995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969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0070C0"/>
                </a:solidFill>
              </a:rPr>
              <a:t>Protecting People by Caring.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47800"/>
            <a:ext cx="7632848" cy="4800600"/>
          </a:xfrm>
        </p:spPr>
        <p:txBody>
          <a:bodyPr/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our normal lived experience?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people live lives of loneliness and isolation. Recent statistics indicate that 25% of Canadians, over 65, live alone and 50% of women, over 75 live alone.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Considering how we as humans are wired, it is natural that loneliness and isolation will lead to higher rates of depression and higher rates of euthanasia.</a:t>
            </a:r>
          </a:p>
        </p:txBody>
      </p:sp>
    </p:spTree>
    <p:extLst>
      <p:ext uri="{BB962C8B-B14F-4D97-AF65-F5344CB8AC3E}">
        <p14:creationId xmlns:p14="http://schemas.microsoft.com/office/powerpoint/2010/main" val="1071091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0070C0"/>
                </a:solidFill>
              </a:rPr>
              <a:t>Widows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Widows Program is designed to show the family of our deceased members that we have not forgotten their contribution to the Knights and the Church.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delivering a Poinsettia with a Christmas card to all of our Widows, it will show our Widows and their family that we still care and that we are keeping them in our hearts and prayers.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an easy program to implement and make a difference.</a:t>
            </a:r>
          </a:p>
        </p:txBody>
      </p:sp>
    </p:spTree>
    <p:extLst>
      <p:ext uri="{BB962C8B-B14F-4D97-AF65-F5344CB8AC3E}">
        <p14:creationId xmlns:p14="http://schemas.microsoft.com/office/powerpoint/2010/main" val="1171516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0070C0"/>
                </a:solidFill>
              </a:rPr>
              <a:t>Widows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Update the list of the council widows.</a:t>
            </a:r>
          </a:p>
          <a:p>
            <a:r>
              <a:rPr lang="en-CA" dirty="0"/>
              <a:t>Purchase Poinsettia’s and Christmas cards for each widow.</a:t>
            </a:r>
          </a:p>
          <a:p>
            <a:r>
              <a:rPr lang="en-CA" dirty="0"/>
              <a:t>Visit each widow and bring her the poinsettia and Christmas card before Christmas.</a:t>
            </a:r>
          </a:p>
          <a:p>
            <a:r>
              <a:rPr lang="en-CA" dirty="0"/>
              <a:t>Mario Duguay (Chairman)</a:t>
            </a:r>
          </a:p>
          <a:p>
            <a:r>
              <a:rPr lang="en-CA" dirty="0">
                <a:solidFill>
                  <a:srgbClr val="0070C0"/>
                </a:solidFill>
                <a:hlinkClick r:id="rId2"/>
              </a:rPr>
              <a:t>Marioduguay.kofc@gmail.com</a:t>
            </a:r>
            <a:endParaRPr lang="en-CA" dirty="0">
              <a:solidFill>
                <a:srgbClr val="0070C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167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0070C0"/>
                </a:solidFill>
              </a:rPr>
              <a:t>Seniors Program.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47800"/>
            <a:ext cx="7416824" cy="4800600"/>
          </a:xfrm>
        </p:spPr>
        <p:txBody>
          <a:bodyPr/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Euthanasia was legalized in Canada on June 17, 2016 as a “last resort” but it is quickly becoming “normalized.”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Québec Health Minister stated there would be about 100 per year.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were 4235 reported euthanasia deaths in 2018 (up from 2704 in 2017) representing 1.5% of all deaths.</a:t>
            </a:r>
          </a:p>
          <a:p>
            <a:r>
              <a:rPr lang="en-C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can we protect our people?</a:t>
            </a:r>
          </a:p>
        </p:txBody>
      </p:sp>
    </p:spTree>
    <p:extLst>
      <p:ext uri="{BB962C8B-B14F-4D97-AF65-F5344CB8AC3E}">
        <p14:creationId xmlns:p14="http://schemas.microsoft.com/office/powerpoint/2010/main" val="3501546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0070C0"/>
                </a:solidFill>
              </a:rPr>
              <a:t>Seniors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47800"/>
            <a:ext cx="7632848" cy="4800600"/>
          </a:xfrm>
        </p:spPr>
        <p:txBody>
          <a:bodyPr>
            <a:normAutofit/>
          </a:bodyPr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does euthanasia threaten our lives?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experience tells us that it is normal for a person, who is experiencing serious illness or personal difficulties to also: fear for the future, question their purpose for living, experience existential destress, situational depression, or to lose hope.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human responses can be perceived by others as a request for euthanasia.</a:t>
            </a:r>
          </a:p>
        </p:txBody>
      </p:sp>
    </p:spTree>
    <p:extLst>
      <p:ext uri="{BB962C8B-B14F-4D97-AF65-F5344CB8AC3E}">
        <p14:creationId xmlns:p14="http://schemas.microsoft.com/office/powerpoint/2010/main" val="2590877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0070C0"/>
                </a:solidFill>
              </a:rPr>
              <a:t>Seniors Program</a:t>
            </a:r>
            <a:r>
              <a:rPr lang="en-CA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47800"/>
            <a:ext cx="7632848" cy="4800600"/>
          </a:xfrm>
        </p:spPr>
        <p:txBody>
          <a:bodyPr/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visiting, journeying with, being with and caring for others we affirm a persons purpose for living, reduce their loneliness and isolation, help them find a way out of depression and alley their fear of suffering.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 created us to be with others.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Inter-connectedness is essential to the human person.</a:t>
            </a:r>
          </a:p>
        </p:txBody>
      </p:sp>
    </p:spTree>
    <p:extLst>
      <p:ext uri="{BB962C8B-B14F-4D97-AF65-F5344CB8AC3E}">
        <p14:creationId xmlns:p14="http://schemas.microsoft.com/office/powerpoint/2010/main" val="2601570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0070C0"/>
                </a:solidFill>
              </a:rPr>
              <a:t>Seniors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312856" cy="4800600"/>
          </a:xfrm>
        </p:spPr>
        <p:txBody>
          <a:bodyPr/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being with others, you can make a difference in their lives, in doing so, you protect them from euthanasia and assisted suicide.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Compassionate Community Care has created a training program for volunteers to visit and be with others.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change the world one person at a time. </a:t>
            </a:r>
            <a:r>
              <a:rPr lang="en-C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can protect people by caring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4455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0070C0"/>
                </a:solidFill>
              </a:rPr>
              <a:t>Seniors Program.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/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Compassionate Community Care charity was created to help people who experience difficult health conditions while also experiencing loneliness, social isolation and situational depression.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Knights of Columbus members and their wives will receive training to visit elderly Knights and members of the parish.</a:t>
            </a:r>
          </a:p>
        </p:txBody>
      </p:sp>
    </p:spTree>
    <p:extLst>
      <p:ext uri="{BB962C8B-B14F-4D97-AF65-F5344CB8AC3E}">
        <p14:creationId xmlns:p14="http://schemas.microsoft.com/office/powerpoint/2010/main" val="3302738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291</TotalTime>
  <Words>638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Gill Sans MT</vt:lpstr>
      <vt:lpstr>Times New Roman</vt:lpstr>
      <vt:lpstr>Verdana</vt:lpstr>
      <vt:lpstr>Wingdings 2</vt:lpstr>
      <vt:lpstr>Solstice</vt:lpstr>
      <vt:lpstr>Protecting People by Caring Seniors and Widows Program</vt:lpstr>
      <vt:lpstr>Protecting People by Caring.</vt:lpstr>
      <vt:lpstr>Widows Program</vt:lpstr>
      <vt:lpstr>Widows Program</vt:lpstr>
      <vt:lpstr>Seniors Program.</vt:lpstr>
      <vt:lpstr>Seniors Program</vt:lpstr>
      <vt:lpstr>Seniors Program.</vt:lpstr>
      <vt:lpstr>Seniors Program</vt:lpstr>
      <vt:lpstr>Seniors Program.</vt:lpstr>
      <vt:lpstr>Seniors Program</vt:lpstr>
      <vt:lpstr>Seniors Program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Protecting people by caring and being with.</dc:title>
  <dc:creator>Alex</dc:creator>
  <cp:lastModifiedBy>Denis La Salle</cp:lastModifiedBy>
  <cp:revision>20</cp:revision>
  <dcterms:created xsi:type="dcterms:W3CDTF">2019-06-17T18:13:12Z</dcterms:created>
  <dcterms:modified xsi:type="dcterms:W3CDTF">2019-07-03T15:32:26Z</dcterms:modified>
</cp:coreProperties>
</file>